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mo" panose="020B0604020202020204" pitchFamily="34" charset="0"/>
      <p:regular r:id="rId3"/>
    </p:embeddedFont>
    <p:embeddedFont>
      <p:font typeface="Arimo Bold" panose="020B0704020202020204" pitchFamily="34" charset="0"/>
      <p:regular r:id="rId4"/>
    </p:embeddedFont>
    <p:embeddedFont>
      <p:font typeface="Arimo Bold Italics" panose="020B0704020202090204" pitchFamily="34" charset="0"/>
      <p:regular r:id="rId5"/>
    </p:embeddedFont>
    <p:embeddedFont>
      <p:font typeface="Arimo Italics" panose="020B0604020202090204" pitchFamily="34" charset="0"/>
      <p:regular r:id="rId6"/>
    </p:embeddedFont>
    <p:embeddedFont>
      <p:font typeface="Open Sans" panose="020B0606030504020204" pitchFamily="34" charset="0"/>
      <p:regular r:id="rId7"/>
    </p:embeddedFont>
    <p:embeddedFont>
      <p:font typeface="Open Sans Bold" panose="020B0806030504020204" pitchFamily="34" charset="0"/>
      <p:regular r:id="rId8"/>
    </p:embeddedFont>
    <p:embeddedFont>
      <p:font typeface="Open Sans Bold Italics" panose="020B0806030504020204" pitchFamily="34" charset="0"/>
      <p:regular r:id="rId9"/>
    </p:embeddedFont>
    <p:embeddedFont>
      <p:font typeface="Open Sans Italics" panose="020B0606030504020204" pitchFamily="34" charset="0"/>
      <p:regular r:id="rId10"/>
    </p:embeddedFont>
    <p:embeddedFont>
      <p:font typeface="Raleway Heavy" panose="020B0003030101060003" pitchFamily="3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 /><Relationship Id="rId13" Type="http://schemas.openxmlformats.org/officeDocument/2006/relationships/viewProps" Target="viewProps.xml" /><Relationship Id="rId3" Type="http://schemas.openxmlformats.org/officeDocument/2006/relationships/font" Target="fonts/font1.fntdata" /><Relationship Id="rId7" Type="http://schemas.openxmlformats.org/officeDocument/2006/relationships/font" Target="fonts/font5.fntdata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4.fntdata" /><Relationship Id="rId11" Type="http://schemas.openxmlformats.org/officeDocument/2006/relationships/font" Target="fonts/font9.fntdata" /><Relationship Id="rId5" Type="http://schemas.openxmlformats.org/officeDocument/2006/relationships/font" Target="fonts/font3.fntdata" /><Relationship Id="rId15" Type="http://schemas.openxmlformats.org/officeDocument/2006/relationships/tableStyles" Target="tableStyles.xml" /><Relationship Id="rId10" Type="http://schemas.openxmlformats.org/officeDocument/2006/relationships/font" Target="fonts/font8.fntdata" /><Relationship Id="rId4" Type="http://schemas.openxmlformats.org/officeDocument/2006/relationships/font" Target="fonts/font2.fntdata" /><Relationship Id="rId9" Type="http://schemas.openxmlformats.org/officeDocument/2006/relationships/font" Target="fonts/font7.fntdata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25631" y="772300"/>
            <a:ext cx="2867718" cy="98245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112396"/>
            <a:ext cx="18880282" cy="8864459"/>
            <a:chOff x="0" y="0"/>
            <a:chExt cx="4972585" cy="23346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72584" cy="2334672"/>
            </a:xfrm>
            <a:custGeom>
              <a:avLst/>
              <a:gdLst/>
              <a:ahLst/>
              <a:cxnLst/>
              <a:rect l="l" t="t" r="r" b="b"/>
              <a:pathLst>
                <a:path w="4972584" h="2334672">
                  <a:moveTo>
                    <a:pt x="0" y="0"/>
                  </a:moveTo>
                  <a:lnTo>
                    <a:pt x="4972584" y="0"/>
                  </a:lnTo>
                  <a:lnTo>
                    <a:pt x="4972584" y="2334672"/>
                  </a:lnTo>
                  <a:lnTo>
                    <a:pt x="0" y="23346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46358"/>
              </p:ext>
            </p:extLst>
          </p:nvPr>
        </p:nvGraphicFramePr>
        <p:xfrm>
          <a:off x="1028700" y="2529148"/>
          <a:ext cx="12566411" cy="6729151"/>
        </p:xfrm>
        <a:graphic>
          <a:graphicData uri="http://schemas.openxmlformats.org/drawingml/2006/table">
            <a:tbl>
              <a:tblPr/>
              <a:tblGrid>
                <a:gridCol w="560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49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Bold"/>
                        </a:rPr>
                        <a:t>ASN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48503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9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Bold"/>
                        </a:rPr>
                        <a:t>Company Name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Mobile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Telecom</a:t>
                      </a:r>
                      <a:r>
                        <a:rPr lang="ru-RU" dirty="0"/>
                        <a:t> - </a:t>
                      </a:r>
                      <a:r>
                        <a:rPr lang="ru-RU" dirty="0" err="1"/>
                        <a:t>Service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9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Bold"/>
                        </a:rPr>
                        <a:t>Peering Policy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Selective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923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Bold"/>
                        </a:rPr>
                        <a:t>Public IXPs you can peer at or Peering DB information 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f-ZA"/>
                        <a:t>https://www.peeringdb.com/net/12166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49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Bold"/>
                        </a:rPr>
                        <a:t>Contact information</a:t>
                      </a:r>
                      <a:endParaRPr lang="en-US" sz="110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f-ZA" dirty="0"/>
                        <a:t>I</a:t>
                      </a:r>
                      <a:r>
                        <a:rPr lang="ru-RU" dirty="0"/>
                        <a:t>p_core@tele2.kz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1169025" y="829450"/>
            <a:ext cx="8666264" cy="811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14"/>
              </a:lnSpc>
            </a:pPr>
            <a:r>
              <a:rPr lang="en-US" sz="5753">
                <a:solidFill>
                  <a:srgbClr val="5271FF"/>
                </a:solidFill>
                <a:latin typeface="Raleway Heavy"/>
              </a:rPr>
              <a:t>Peering Personal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Peering Personal</dc:title>
  <cp:lastModifiedBy>Konstantin Lyssukhin</cp:lastModifiedBy>
  <cp:revision>2</cp:revision>
  <dcterms:created xsi:type="dcterms:W3CDTF">2006-08-16T00:00:00Z</dcterms:created>
  <dcterms:modified xsi:type="dcterms:W3CDTF">2022-11-16T09:22:11Z</dcterms:modified>
  <dc:identifier>DAFR_kgTAh8</dc:identifier>
</cp:coreProperties>
</file>